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3" r:id="rId9"/>
    <p:sldId id="262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C8C8"/>
    <a:srgbClr val="CFD1D1"/>
    <a:srgbClr val="BFBFB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79FD7-8E55-4405-9BA5-C21AC77F82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D5EF7B-7AA5-4643-99FC-D5D54A19C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C2E48-A88C-483C-B331-1E5FD1D6C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C6B10-E8B2-4B75-BD10-F956136E2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93C5-991B-464F-99B8-E6B2512B6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422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53F94-7B2A-475F-8378-1E929903F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D96C23-5C00-4ECD-B209-243CFF7D2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EA170-45A4-477C-8FFC-2D82D8955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2AAC8-121F-4CC5-A7BE-832FBE63C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CA5B5-3B1F-4E59-9E2A-88B580522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8807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91095-FDAA-4BCF-9815-745FDE89F3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1C69CF-E900-48E7-820B-9D32F6F22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151CC-A107-4B21-927F-C242C83EB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3E31C-7637-42F8-ADFD-9BD107D96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304C1-A8DC-4B50-9E1F-AB7E195C6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39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DC68-7F60-4EF1-9847-BAEADFD9C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117AA-443B-432D-BAE8-B9C67FBC2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75D9F-8124-486B-8592-F281B7334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28210-A7AF-4F89-A777-75E94B4B2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2C6BD-5291-4AEC-9E0F-C4758F0FC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834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08BCA-04A7-4640-ACAF-8722F78B8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4EE8A-AB6D-4293-A453-021BFCF41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6E5F7-41BE-471C-BD79-CC0422BD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AEE34-2475-45D2-B1C0-D0DBBDD90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C1089-ABE8-4F50-961A-192E074B1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433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432D0-972A-4E02-93D2-95E93E61C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20048-5B29-4568-9AD1-700912564E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C1CA4C-A151-44B2-A195-3DB62719C4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8B751A-2DFC-4240-88E4-539D9E92B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BDD1C-7475-4AD5-9E75-0FF4DD786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A3223-60C3-44DD-9B06-CFB17554F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968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2E053-35BC-4A3C-A265-69E803665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A5F35-00ED-47C8-975B-F09D271CD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F1F6E-10E0-46AD-B3E7-162F4EFEF6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8F5771-4E44-4812-874A-45471A2EA2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A8E683-969A-475C-B869-9720AFEC11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72D66A-09CC-46A5-BC41-49B3294A4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FD70FB-916A-4502-A9AA-C80C67FD9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61BE8A-43CB-4088-B4CA-35E4C32D3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085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E0290-F51B-4AD2-831A-2057824F4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185F5A-EFC1-4A21-9C42-E2332B2E1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83A3CA-DD98-47B9-BFA7-9FE06B2A1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117A7D-ED00-4DE7-9E8B-89C52DE35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917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FDC37B-AB10-455F-A4A6-AE1C5F1D4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9E0D56-CACC-451E-90E8-EDF0019C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75DC9D-C0DF-409D-B9D1-FE0533DA2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011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5D7A5-4BF7-4ECC-92B3-4F9995EC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62343-1B79-4344-938D-DBDACA2B9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75B928-AAA6-4D81-8C0B-2687B8963F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12722-6F45-42AB-9808-A22A321FB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4F918-7857-43D2-B4FE-C48524059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B6ED74-8BB2-4981-897E-448658FAE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768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4BA9D-A848-45AD-B899-E61589512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83BB07-F455-41EB-AC8A-5771B81EAC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CDE88A-DD8E-42E0-B3E2-A5A214B7A9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487CF-AE74-4D6C-B7EC-0C1787DB6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C82AC-368E-47A7-8D86-A012ADEA4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EF1AA8-7585-4614-973A-EAC73515E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9A4F07-E7D5-4959-BF0F-413F2B51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7EFAE7-D70A-4EB8-A964-A621080E7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B92ED-24F0-4323-9512-2CB5CF1E46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09670-EA23-41FE-B95D-591057C9A4E1}" type="datetimeFigureOut">
              <a:rPr lang="zh-CN" altLang="en-US" smtClean="0"/>
              <a:t>2019/8/21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1C3F2-C28C-40F1-BB73-FD69249DB0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16D34E-2ED7-44B7-B100-17FB1D1442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45DBC-A853-4B99-AC02-77AA49C13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605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ign on the side of a road&#10;&#10;Description automatically generated">
            <a:extLst>
              <a:ext uri="{FF2B5EF4-FFF2-40B4-BE49-F238E27FC236}">
                <a16:creationId xmlns:a16="http://schemas.microsoft.com/office/drawing/2014/main" id="{FFF362AB-353E-43C2-83A8-56499787C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4256"/>
            <a:ext cx="12192000" cy="580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77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s://lh3.googleusercontent.com/cfPmrco95rAMcW2i3CGewG0YJ3lgN5-9z-rnmk1p1nSxoFLFJM4otaEKmhocNNXX6rQM2Vl_qrE3lUDsuAYR-uTV5h0AVJ8pcUojcJjRWYzTV2-3vMPPdRAFPcZWpfkyNqL4vvU8cYA">
            <a:extLst>
              <a:ext uri="{FF2B5EF4-FFF2-40B4-BE49-F238E27FC236}">
                <a16:creationId xmlns:a16="http://schemas.microsoft.com/office/drawing/2014/main" id="{83C78C6D-583F-446E-B6C1-97BE5C636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9188"/>
            <a:ext cx="12192000" cy="461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6362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8E2F820-3E7B-4086-9673-9817D72781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7"/>
          <a:stretch/>
        </p:blipFill>
        <p:spPr>
          <a:xfrm>
            <a:off x="3077939" y="397788"/>
            <a:ext cx="2851591" cy="5809489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21EA56-2C0D-4154-9D04-C0E0A21051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7"/>
          <a:stretch/>
        </p:blipFill>
        <p:spPr>
          <a:xfrm>
            <a:off x="0" y="397793"/>
            <a:ext cx="2851590" cy="5809489"/>
          </a:xfrm>
          <a:prstGeom prst="rect">
            <a:avLst/>
          </a:prstGeom>
        </p:spPr>
      </p:pic>
      <p:pic>
        <p:nvPicPr>
          <p:cNvPr id="10" name="Picture 9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B3DBE658-12D4-4041-B6C4-4CCAE9BB32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6"/>
          <a:stretch/>
        </p:blipFill>
        <p:spPr>
          <a:xfrm>
            <a:off x="6256824" y="397788"/>
            <a:ext cx="2853034" cy="5809489"/>
          </a:xfrm>
          <a:prstGeom prst="rect">
            <a:avLst/>
          </a:prstGeom>
        </p:spPr>
      </p:pic>
      <p:pic>
        <p:nvPicPr>
          <p:cNvPr id="12" name="Picture 11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79A7B1BB-83A7-4D1C-BDDD-5C56A3B7B1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8"/>
          <a:stretch/>
        </p:blipFill>
        <p:spPr>
          <a:xfrm>
            <a:off x="9334764" y="397789"/>
            <a:ext cx="2857236" cy="58094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C586413-C844-494C-8E28-39F89EF44A0E}"/>
              </a:ext>
            </a:extLst>
          </p:cNvPr>
          <p:cNvSpPr/>
          <p:nvPr/>
        </p:nvSpPr>
        <p:spPr>
          <a:xfrm>
            <a:off x="0" y="2507530"/>
            <a:ext cx="12192000" cy="2139885"/>
          </a:xfrm>
          <a:prstGeom prst="rect">
            <a:avLst/>
          </a:prstGeom>
          <a:solidFill>
            <a:srgbClr val="C6C8C8">
              <a:alpha val="89804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15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Gopher Maps</a:t>
            </a:r>
            <a:endParaRPr lang="zh-CN" altLang="en-US" sz="115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42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96791C-C471-45CE-8A1E-D08C41ED2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256"/>
            <a:ext cx="12192000" cy="580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516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7106B0-A0FC-43A1-9CBB-824E9D1F0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256"/>
            <a:ext cx="12192000" cy="580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64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7147BA-B427-4368-B4B8-E8BB40A6A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256"/>
            <a:ext cx="12192000" cy="580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29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EFD72B-3D08-4BFD-BD14-996A4B95B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255"/>
            <a:ext cx="12192000" cy="580948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18FACFC-0444-448F-B2EC-539F3593C3AE}"/>
              </a:ext>
            </a:extLst>
          </p:cNvPr>
          <p:cNvSpPr/>
          <p:nvPr/>
        </p:nvSpPr>
        <p:spPr>
          <a:xfrm>
            <a:off x="0" y="2507530"/>
            <a:ext cx="12192000" cy="2139885"/>
          </a:xfrm>
          <a:prstGeom prst="rect">
            <a:avLst/>
          </a:prstGeom>
          <a:solidFill>
            <a:srgbClr val="C6C8C8">
              <a:alpha val="89804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8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Groundwater App</a:t>
            </a:r>
            <a:endParaRPr lang="zh-CN" altLang="en-US" sz="80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60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39AF82A-1E15-4C9F-8F2C-4356A9BF3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256"/>
            <a:ext cx="12192000" cy="580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595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s://lh5.googleusercontent.com/jzIxNvsMnL_W0Tt4jtudx9GZHRuT0XEjPk-0D5KJRSI_dEcJpLJjibvGGMb9S9lFOXnuzc1k2EZESnM2TZbD_8WN0_1lpfthFerdSrjtyz3CsQLZSozh2d6bLC81VpiIB4H8A8ef2b0">
            <a:extLst>
              <a:ext uri="{FF2B5EF4-FFF2-40B4-BE49-F238E27FC236}">
                <a16:creationId xmlns:a16="http://schemas.microsoft.com/office/drawing/2014/main" id="{034B9F6E-B926-41DD-8369-CCA50D40AA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59" b="13813"/>
          <a:stretch/>
        </p:blipFill>
        <p:spPr bwMode="auto">
          <a:xfrm>
            <a:off x="1" y="524256"/>
            <a:ext cx="12192000" cy="5809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F1AF663-2B23-48D8-B651-FC7A323B1C4F}"/>
              </a:ext>
            </a:extLst>
          </p:cNvPr>
          <p:cNvSpPr/>
          <p:nvPr/>
        </p:nvSpPr>
        <p:spPr>
          <a:xfrm>
            <a:off x="0" y="2507530"/>
            <a:ext cx="12192000" cy="2139885"/>
          </a:xfrm>
          <a:prstGeom prst="rect">
            <a:avLst/>
          </a:prstGeom>
          <a:solidFill>
            <a:srgbClr val="C6C8C8">
              <a:alpha val="89804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7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Object Detection OBIA &amp; CNN</a:t>
            </a:r>
            <a:endParaRPr lang="zh-CN" altLang="en-US" sz="72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730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4D09F5D-9E30-430D-AC45-7251CFBB0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4256"/>
            <a:ext cx="12192000" cy="580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852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9</Words>
  <Application>Microsoft Office PowerPoint</Application>
  <PresentationFormat>Widescreen</PresentationFormat>
  <Paragraphs>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Arial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佳藤 许</dc:creator>
  <cp:lastModifiedBy>佳藤 许</cp:lastModifiedBy>
  <cp:revision>12</cp:revision>
  <dcterms:created xsi:type="dcterms:W3CDTF">2019-04-17T07:30:15Z</dcterms:created>
  <dcterms:modified xsi:type="dcterms:W3CDTF">2019-08-21T23:10:14Z</dcterms:modified>
</cp:coreProperties>
</file>

<file path=docProps/thumbnail.jpeg>
</file>